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111" d="100"/>
          <a:sy n="111" d="100"/>
        </p:scale>
        <p:origin x="165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BFAE-E94B-48D1-BC30-3D3C00174128}" type="datetimeFigureOut">
              <a:rPr lang="es-ES" smtClean="0"/>
              <a:pPr/>
              <a:t>17/12/2024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86DB2-610E-4113-9868-585D6E9D731F}" type="slidenum">
              <a:rPr lang="es-ES" smtClean="0"/>
              <a:pPr/>
              <a:t>‹N›</a:t>
            </a:fld>
            <a:endParaRPr lang="es-ES"/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2706688" y="6654800"/>
            <a:ext cx="6437312" cy="0"/>
          </a:xfrm>
          <a:prstGeom prst="line">
            <a:avLst/>
          </a:prstGeom>
          <a:noFill/>
          <a:ln w="3175">
            <a:solidFill>
              <a:srgbClr val="DA731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/>
          </a:p>
        </p:txBody>
      </p:sp>
      <p:pic>
        <p:nvPicPr>
          <p:cNvPr id="9" name="Picture 46" descr="ARTE_pr_PPt_Punt"/>
          <p:cNvPicPr>
            <a:picLocks noChangeAspect="1" noChangeArrowheads="1"/>
          </p:cNvPicPr>
          <p:nvPr userDrawn="1"/>
        </p:nvPicPr>
        <p:blipFill>
          <a:blip r:embed="rId2" cstate="print"/>
          <a:srcRect t="20750"/>
          <a:stretch>
            <a:fillRect/>
          </a:stretch>
        </p:blipFill>
        <p:spPr bwMode="auto">
          <a:xfrm>
            <a:off x="0" y="0"/>
            <a:ext cx="9144000" cy="543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7" descr="graf1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49214"/>
          <a:stretch>
            <a:fillRect/>
          </a:stretch>
        </p:blipFill>
        <p:spPr bwMode="auto">
          <a:xfrm>
            <a:off x="0" y="1"/>
            <a:ext cx="1282700" cy="235743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BFAE-E94B-48D1-BC30-3D3C00174128}" type="datetimeFigureOut">
              <a:rPr lang="es-ES" smtClean="0"/>
              <a:pPr/>
              <a:t>17/12/2024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86DB2-610E-4113-9868-585D6E9D731F}" type="slidenum">
              <a:rPr lang="es-ES" smtClean="0"/>
              <a:pPr/>
              <a:t>‹N›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BFAE-E94B-48D1-BC30-3D3C00174128}" type="datetimeFigureOut">
              <a:rPr lang="es-ES" smtClean="0"/>
              <a:pPr/>
              <a:t>17/12/2024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86DB2-610E-4113-9868-585D6E9D731F}" type="slidenum">
              <a:rPr lang="es-ES" smtClean="0"/>
              <a:pPr/>
              <a:t>‹N›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graf2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10000"/>
          </a:blip>
          <a:srcRect/>
          <a:stretch>
            <a:fillRect/>
          </a:stretch>
        </p:blipFill>
        <p:spPr bwMode="auto">
          <a:xfrm>
            <a:off x="-144000" y="4896000"/>
            <a:ext cx="3000364" cy="1840191"/>
          </a:xfrm>
          <a:prstGeom prst="rect">
            <a:avLst/>
          </a:prstGeom>
          <a:noFill/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1428736"/>
            <a:ext cx="8401080" cy="4789227"/>
          </a:xfrm>
        </p:spPr>
        <p:txBody>
          <a:bodyPr/>
          <a:lstStyle>
            <a:lvl1pPr algn="just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just"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just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just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just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58" y="0"/>
            <a:ext cx="8358246" cy="714356"/>
          </a:xfrm>
        </p:spPr>
        <p:txBody>
          <a:bodyPr>
            <a:noAutofit/>
          </a:bodyPr>
          <a:lstStyle>
            <a:lvl1pPr algn="ctr">
              <a:tabLst>
                <a:tab pos="2514600" algn="l"/>
              </a:tabLst>
              <a:defRPr sz="3000" b="1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innerShdw blurRad="63500" dist="50800">
                    <a:prstClr val="black"/>
                  </a:innerShdw>
                </a:effectLst>
                <a:latin typeface="Arial Black" pitchFamily="34" charset="0"/>
                <a:cs typeface="Arial" pitchFamily="34" charset="0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BFAE-E94B-48D1-BC30-3D3C00174128}" type="datetimeFigureOut">
              <a:rPr lang="es-ES" smtClean="0"/>
              <a:pPr/>
              <a:t>17/12/2024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86DB2-610E-4113-9868-585D6E9D731F}" type="slidenum">
              <a:rPr lang="es-ES" smtClean="0"/>
              <a:pPr/>
              <a:t>‹N›</a:t>
            </a:fld>
            <a:endParaRPr lang="es-ES"/>
          </a:p>
        </p:txBody>
      </p:sp>
      <p:pic>
        <p:nvPicPr>
          <p:cNvPr id="7" name="Picture 7" descr="graf1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49214"/>
          <a:stretch>
            <a:fillRect/>
          </a:stretch>
        </p:blipFill>
        <p:spPr bwMode="auto">
          <a:xfrm flipH="1">
            <a:off x="8501058" y="0"/>
            <a:ext cx="642942" cy="1285929"/>
          </a:xfrm>
          <a:prstGeom prst="rect">
            <a:avLst/>
          </a:prstGeom>
          <a:noFill/>
        </p:spPr>
      </p:pic>
      <p:pic>
        <p:nvPicPr>
          <p:cNvPr id="10" name="Picture 2" descr="C:\Documents and Settings\Usuario\Mis documentos\Mis imágenes\planeta tierra\SuperStock_1566-075227.jp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86446" y="-357214"/>
            <a:ext cx="2589233" cy="2071643"/>
          </a:xfrm>
          <a:prstGeom prst="ellipse">
            <a:avLst/>
          </a:prstGeom>
          <a:ln>
            <a:noFill/>
          </a:ln>
          <a:effectLst>
            <a:softEdge rad="635000"/>
          </a:effectLst>
        </p:spPr>
      </p:pic>
      <p:sp>
        <p:nvSpPr>
          <p:cNvPr id="9" name="Line 10"/>
          <p:cNvSpPr>
            <a:spLocks noChangeShapeType="1"/>
          </p:cNvSpPr>
          <p:nvPr userDrawn="1"/>
        </p:nvSpPr>
        <p:spPr bwMode="auto">
          <a:xfrm>
            <a:off x="2592000" y="6643710"/>
            <a:ext cx="6516000" cy="0"/>
          </a:xfrm>
          <a:prstGeom prst="line">
            <a:avLst/>
          </a:prstGeom>
          <a:noFill/>
          <a:ln w="3175">
            <a:solidFill>
              <a:srgbClr val="DA731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 dello schema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BFAE-E94B-48D1-BC30-3D3C00174128}" type="datetimeFigureOut">
              <a:rPr lang="es-ES" smtClean="0"/>
              <a:pPr/>
              <a:t>17/12/2024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86DB2-610E-4113-9868-585D6E9D731F}" type="slidenum">
              <a:rPr lang="es-ES" smtClean="0"/>
              <a:pPr/>
              <a:t>‹N›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BFAE-E94B-48D1-BC30-3D3C00174128}" type="datetimeFigureOut">
              <a:rPr lang="es-ES" smtClean="0"/>
              <a:pPr/>
              <a:t>17/12/2024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86DB2-610E-4113-9868-585D6E9D731F}" type="slidenum">
              <a:rPr lang="es-ES" smtClean="0"/>
              <a:pPr/>
              <a:t>‹N›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BFAE-E94B-48D1-BC30-3D3C00174128}" type="datetimeFigureOut">
              <a:rPr lang="es-ES" smtClean="0"/>
              <a:pPr/>
              <a:t>17/12/2024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86DB2-610E-4113-9868-585D6E9D731F}" type="slidenum">
              <a:rPr lang="es-ES" smtClean="0"/>
              <a:pPr/>
              <a:t>‹N›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BFAE-E94B-48D1-BC30-3D3C00174128}" type="datetimeFigureOut">
              <a:rPr lang="es-ES" smtClean="0"/>
              <a:pPr/>
              <a:t>17/12/2024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86DB2-610E-4113-9868-585D6E9D731F}" type="slidenum">
              <a:rPr lang="es-ES" smtClean="0"/>
              <a:pPr/>
              <a:t>‹N›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BFAE-E94B-48D1-BC30-3D3C00174128}" type="datetimeFigureOut">
              <a:rPr lang="es-ES" smtClean="0"/>
              <a:pPr/>
              <a:t>17/12/2024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86DB2-610E-4113-9868-585D6E9D731F}" type="slidenum">
              <a:rPr lang="es-ES" smtClean="0"/>
              <a:pPr/>
              <a:t>‹N›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 dello schema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BFAE-E94B-48D1-BC30-3D3C00174128}" type="datetimeFigureOut">
              <a:rPr lang="es-ES" smtClean="0"/>
              <a:pPr/>
              <a:t>17/12/2024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86DB2-610E-4113-9868-585D6E9D731F}" type="slidenum">
              <a:rPr lang="es-ES" smtClean="0"/>
              <a:pPr/>
              <a:t>‹N›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 dello schema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BFAE-E94B-48D1-BC30-3D3C00174128}" type="datetimeFigureOut">
              <a:rPr lang="es-ES" smtClean="0"/>
              <a:pPr/>
              <a:t>17/12/2024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86DB2-610E-4113-9868-585D6E9D731F}" type="slidenum">
              <a:rPr lang="es-ES" smtClean="0"/>
              <a:pPr/>
              <a:t>‹N›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6BFAE-E94B-48D1-BC30-3D3C00174128}" type="datetimeFigureOut">
              <a:rPr lang="es-ES" smtClean="0"/>
              <a:pPr/>
              <a:t>17/12/2024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86DB2-610E-4113-9868-585D6E9D731F}" type="slidenum">
              <a:rPr lang="es-ES" smtClean="0"/>
              <a:pPr/>
              <a:t>‹N›</a:t>
            </a:fld>
            <a:endParaRPr lang="es-ES"/>
          </a:p>
        </p:txBody>
      </p:sp>
      <p:pic>
        <p:nvPicPr>
          <p:cNvPr id="7" name="Picture 46" descr="ARTE_pr_PPt_Punt"/>
          <p:cNvPicPr>
            <a:picLocks noChangeAspect="1" noChangeArrowheads="1"/>
          </p:cNvPicPr>
          <p:nvPr userDrawn="1"/>
        </p:nvPicPr>
        <p:blipFill>
          <a:blip r:embed="rId13" cstate="print"/>
          <a:srcRect t="20750"/>
          <a:stretch>
            <a:fillRect/>
          </a:stretch>
        </p:blipFill>
        <p:spPr bwMode="auto">
          <a:xfrm>
            <a:off x="0" y="1"/>
            <a:ext cx="9144000" cy="1500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786" y="714356"/>
            <a:ext cx="7772400" cy="1470025"/>
          </a:xfrm>
        </p:spPr>
        <p:txBody>
          <a:bodyPr/>
          <a:lstStyle/>
          <a:p>
            <a:r>
              <a:rPr lang="es-VE" b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innerShdw blurRad="63500" dist="50800" dir="18900000">
                    <a:prstClr val="black"/>
                  </a:innerShdw>
                </a:effectLst>
                <a:latin typeface="Arial" pitchFamily="34" charset="0"/>
                <a:cs typeface="Arial" pitchFamily="34" charset="0"/>
              </a:rPr>
              <a:t>BUON NATALE </a:t>
            </a:r>
            <a:r>
              <a:rPr lang="es-VE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s-ES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6063" y="3501008"/>
            <a:ext cx="5908106" cy="3168352"/>
          </a:xfrm>
        </p:spPr>
        <p:txBody>
          <a:bodyPr>
            <a:normAutofit lnSpcReduction="10000"/>
          </a:bodyPr>
          <a:lstStyle/>
          <a:p>
            <a:pPr algn="r"/>
            <a:r>
              <a:rPr lang="es-ES" sz="900" b="1" dirty="0">
                <a:solidFill>
                  <a:schemeClr val="tx1"/>
                </a:solidFill>
                <a:latin typeface="Lucida Handwriting" panose="03010101010101010101" pitchFamily="66" charset="0"/>
              </a:rPr>
              <a:t>Al  Personale</a:t>
            </a:r>
          </a:p>
          <a:p>
            <a:pPr algn="r"/>
            <a:r>
              <a:rPr lang="es-ES" sz="900" b="1" dirty="0">
                <a:solidFill>
                  <a:schemeClr val="tx1"/>
                </a:solidFill>
                <a:latin typeface="Lucida Handwriting" panose="03010101010101010101" pitchFamily="66" charset="0"/>
              </a:rPr>
              <a:t>Agli Studenti</a:t>
            </a:r>
          </a:p>
          <a:p>
            <a:pPr algn="r"/>
            <a:r>
              <a:rPr lang="es-ES" sz="900" b="1" dirty="0">
                <a:solidFill>
                  <a:schemeClr val="tx1"/>
                </a:solidFill>
                <a:latin typeface="Lucida Handwriting" panose="03010101010101010101" pitchFamily="66" charset="0"/>
              </a:rPr>
              <a:t>Alle Famiglie</a:t>
            </a:r>
          </a:p>
          <a:p>
            <a:pPr algn="just"/>
            <a:r>
              <a:rPr lang="es-ES" sz="900" b="1" dirty="0">
                <a:solidFill>
                  <a:schemeClr val="tx1"/>
                </a:solidFill>
                <a:latin typeface="Lucida Handwriting" panose="03010101010101010101" pitchFamily="66" charset="0"/>
              </a:rPr>
              <a:t>Carissimi in questo periodo  speciale dell’anno, desidero porgere  a tutti voi i miei più sinceri auguri di un sereno Natale.</a:t>
            </a:r>
          </a:p>
          <a:p>
            <a:pPr algn="just"/>
            <a:r>
              <a:rPr lang="es-ES" sz="900" b="1" dirty="0">
                <a:solidFill>
                  <a:schemeClr val="tx1"/>
                </a:solidFill>
                <a:latin typeface="Lucida Handwriting" panose="03010101010101010101" pitchFamily="66" charset="0"/>
              </a:rPr>
              <a:t>Questo è il primo Natale come dirigente scolastico di questo meraviglioso istituto, e non posso che esprimere la mia gratitudine per l’accoglienza calorosa che ho ricevuto da ognuno di voi.</a:t>
            </a:r>
          </a:p>
          <a:p>
            <a:pPr algn="just"/>
            <a:r>
              <a:rPr lang="es-ES" sz="900" b="1" dirty="0">
                <a:solidFill>
                  <a:schemeClr val="tx1"/>
                </a:solidFill>
                <a:latin typeface="Lucida Handwriting" panose="03010101010101010101" pitchFamily="66" charset="0"/>
              </a:rPr>
              <a:t>Il Natale è un momento di riflessione, di condivisione e di gioia. E’ un’opportunità per rinforzare i legami che ci uniscono come comunità scolastica  e per celebrare i valori  di solidarietà, rispetto e collaborazione che ci guidano nel nostro percorso educativo.</a:t>
            </a:r>
          </a:p>
          <a:p>
            <a:pPr algn="just"/>
            <a:r>
              <a:rPr lang="es-ES" sz="900" b="1" dirty="0">
                <a:solidFill>
                  <a:schemeClr val="tx1"/>
                </a:solidFill>
                <a:latin typeface="Lucida Handwriting" panose="03010101010101010101" pitchFamily="66" charset="0"/>
              </a:rPr>
              <a:t>Insieme affrontiamo continue sfide per raggiungere sempre  migliori traguardi e ,sono certa che il prossimo anno ci porterà nuove opportunità di crescita e successo.</a:t>
            </a:r>
          </a:p>
          <a:p>
            <a:pPr algn="just"/>
            <a:r>
              <a:rPr lang="es-ES" sz="900" b="1" dirty="0">
                <a:solidFill>
                  <a:schemeClr val="tx1"/>
                </a:solidFill>
                <a:latin typeface="Lucida Handwriting" panose="03010101010101010101" pitchFamily="66" charset="0"/>
              </a:rPr>
              <a:t>Auguro a tutti voi di trascorrere delle festività piene di pace, amore e felicità, circondati dalle persone che amate.</a:t>
            </a:r>
          </a:p>
          <a:p>
            <a:pPr algn="just"/>
            <a:r>
              <a:rPr lang="es-ES" sz="900" b="1" dirty="0">
                <a:solidFill>
                  <a:schemeClr val="tx1"/>
                </a:solidFill>
                <a:latin typeface="Lucida Handwriting" panose="03010101010101010101" pitchFamily="66" charset="0"/>
              </a:rPr>
              <a:t>Che il nuovo anno ci porti la forza e l’ispirazione per continuare a costruire un ambiente scolastico stimolante e accogliente per tutti.</a:t>
            </a:r>
          </a:p>
          <a:p>
            <a:pPr algn="just"/>
            <a:r>
              <a:rPr lang="es-ES" sz="900" b="1" dirty="0">
                <a:solidFill>
                  <a:schemeClr val="tx1"/>
                </a:solidFill>
                <a:latin typeface="Lucida Handwriting" panose="03010101010101010101" pitchFamily="66" charset="0"/>
              </a:rPr>
              <a:t>BUON NATALE e FELICE ANNO NUOVO</a:t>
            </a:r>
          </a:p>
          <a:p>
            <a:pPr algn="just"/>
            <a:r>
              <a:rPr lang="es-ES" sz="900" b="1" dirty="0">
                <a:solidFill>
                  <a:schemeClr val="tx1"/>
                </a:solidFill>
                <a:latin typeface="Lucida Handwriting" panose="03010101010101010101" pitchFamily="66" charset="0"/>
              </a:rPr>
              <a:t>                                                                                        La Dirigente scolastica</a:t>
            </a:r>
          </a:p>
          <a:p>
            <a:pPr algn="just"/>
            <a:r>
              <a:rPr lang="es-ES" sz="900" b="1" dirty="0">
                <a:solidFill>
                  <a:schemeClr val="tx1"/>
                </a:solidFill>
                <a:latin typeface="Lucida Handwriting" panose="03010101010101010101" pitchFamily="66" charset="0"/>
              </a:rPr>
              <a:t>                                                                                            Antonella Rinaldo</a:t>
            </a:r>
          </a:p>
          <a:p>
            <a:pPr algn="just"/>
            <a:r>
              <a:rPr lang="es-ES" sz="900" b="1" dirty="0">
                <a:solidFill>
                  <a:schemeClr val="tx1"/>
                </a:solidFill>
                <a:latin typeface="Lucida Handwriting" panose="03010101010101010101" pitchFamily="66" charset="0"/>
              </a:rPr>
              <a:t>                                                                                                     </a:t>
            </a:r>
          </a:p>
          <a:p>
            <a:pPr algn="just"/>
            <a:endParaRPr lang="es-ES" sz="900" b="1" dirty="0">
              <a:solidFill>
                <a:schemeClr val="tx1"/>
              </a:solidFill>
              <a:latin typeface="Lucida Handwriting" panose="03010101010101010101" pitchFamily="66" charset="0"/>
            </a:endParaRPr>
          </a:p>
        </p:txBody>
      </p:sp>
      <p:pic>
        <p:nvPicPr>
          <p:cNvPr id="1026" name="Picture 2" descr="C:\Documents and Settings\Usuario\Mis documentos\Mis imágenes\planeta tierra\SuperStock_1566-07522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98658" y="1268761"/>
            <a:ext cx="5110670" cy="4089042"/>
          </a:xfrm>
          <a:prstGeom prst="ellipse">
            <a:avLst/>
          </a:prstGeom>
          <a:ln>
            <a:noFill/>
          </a:ln>
          <a:effectLst>
            <a:softEdge rad="6350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UACurrentWords xmlns="7851d254-ce09-43b6-8d90-072588e7901c" xsi:nil="true"/>
    <DSATActionTaken xmlns="7851d254-ce09-43b6-8d90-072588e7901c" xsi:nil="true"/>
    <NumericId xmlns="7851d254-ce09-43b6-8d90-072588e7901c" xsi:nil="true"/>
    <OOCacheId xmlns="7851d254-ce09-43b6-8d90-072588e7901c">b1fa347b-e752-4ebf-a6b4-c513bc26d2a6</OOCacheId>
    <OutputCachingOn xmlns="7851d254-ce09-43b6-8d90-072588e7901c">false</OutputCachingOn>
    <ClipArtFilename xmlns="7851d254-ce09-43b6-8d90-072588e7901c" xsi:nil="true"/>
    <ApprovalStatus xmlns="7851d254-ce09-43b6-8d90-072588e7901c">ApprovedAutomatic</ApprovalStatus>
    <EditorialTags xmlns="7851d254-ce09-43b6-8d90-072588e7901c" xsi:nil="true"/>
    <Milestone xmlns="7851d254-ce09-43b6-8d90-072588e7901c" xsi:nil="true"/>
    <PublishStatusLookup xmlns="7851d254-ce09-43b6-8d90-072588e7901c">
      <Value>279715</Value>
      <Value>396660</Value>
    </PublishStatusLookup>
    <OriginAsset xmlns="7851d254-ce09-43b6-8d90-072588e7901c" xsi:nil="true"/>
    <OriginalSourceMarket xmlns="7851d254-ce09-43b6-8d90-072588e7901c" xsi:nil="true"/>
    <TrustLevel xmlns="7851d254-ce09-43b6-8d90-072588e7901c">2 Community Trusted</TrustLevel>
    <AssetId xmlns="7851d254-ce09-43b6-8d90-072588e7901c">TP102389954</AssetId>
    <AssetType xmlns="7851d254-ce09-43b6-8d90-072588e7901c" xsi:nil="true"/>
    <TPFriendlyName xmlns="7851d254-ce09-43b6-8d90-072588e7901c" xsi:nil="true"/>
    <IntlLangReview xmlns="7851d254-ce09-43b6-8d90-072588e7901c" xsi:nil="true"/>
    <PlannedPubDate xmlns="7851d254-ce09-43b6-8d90-072588e7901c" xsi:nil="true"/>
    <APDescription xmlns="7851d254-ce09-43b6-8d90-072588e7901c" xsi:nil="true"/>
    <IntlLangReviewer xmlns="7851d254-ce09-43b6-8d90-072588e7901c" xsi:nil="true"/>
    <IntlLocPriority xmlns="7851d254-ce09-43b6-8d90-072588e7901c" xsi:nil="true"/>
    <UAProjectedTotalWords xmlns="7851d254-ce09-43b6-8d90-072588e7901c" xsi:nil="true"/>
    <ApprovalLog xmlns="7851d254-ce09-43b6-8d90-072588e7901c" xsi:nil="true"/>
    <FriendlyTitle xmlns="7851d254-ce09-43b6-8d90-072588e7901c" xsi:nil="true"/>
    <LastHandOff xmlns="7851d254-ce09-43b6-8d90-072588e7901c" xsi:nil="true"/>
    <ContentItem xmlns="7851d254-ce09-43b6-8d90-072588e7901c" xsi:nil="true"/>
    <IsDeleted xmlns="7851d254-ce09-43b6-8d90-072588e7901c">false</IsDeleted>
    <EditorialStatus xmlns="7851d254-ce09-43b6-8d90-072588e7901c">Complete</EditorialStatus>
    <Markets xmlns="7851d254-ce09-43b6-8d90-072588e7901c">
      <Value>2</Value>
    </Markets>
    <ShowIn xmlns="7851d254-ce09-43b6-8d90-072588e7901c">Show everywhere</ShowIn>
    <ThumbnailAssetId xmlns="7851d254-ce09-43b6-8d90-072588e7901c" xsi:nil="true"/>
    <UALocComments xmlns="7851d254-ce09-43b6-8d90-072588e7901c" xsi:nil="true"/>
    <UALocRecommendation xmlns="7851d254-ce09-43b6-8d90-072588e7901c">Localize</UALocRecommendation>
    <CSXHash xmlns="7851d254-ce09-43b6-8d90-072588e7901c">WTn96coQA9Y9Mt/B+auRa8D6yo4ininBXIYb4myXXpA=</CSXHash>
    <Manager xmlns="7851d254-ce09-43b6-8d90-072588e7901c" xsi:nil="true"/>
    <ParentAssetId xmlns="7851d254-ce09-43b6-8d90-072588e7901c">TC102389955</ParentAssetId>
    <TemplateStatus xmlns="7851d254-ce09-43b6-8d90-072588e7901c" xsi:nil="true"/>
    <APAuthor xmlns="7851d254-ce09-43b6-8d90-072588e7901c">
      <UserInfo>
        <DisplayName/>
        <AccountId>549</AccountId>
        <AccountType/>
      </UserInfo>
    </APAuthor>
    <OpenTemplate xmlns="7851d254-ce09-43b6-8d90-072588e7901c">true</OpenTemplate>
    <CrawlForDependencies xmlns="7851d254-ce09-43b6-8d90-072588e7901c">false</CrawlForDependencies>
    <LastPublishResultLookup xmlns="7851d254-ce09-43b6-8d90-072588e7901c" xsi:nil="true"/>
    <LegacyData xmlns="7851d254-ce09-43b6-8d90-072588e7901c" xsi:nil="true"/>
    <TPNamespace xmlns="7851d254-ce09-43b6-8d90-072588e7901c" xsi:nil="true"/>
    <SourceTitle xmlns="7851d254-ce09-43b6-8d90-072588e7901c" xsi:nil="true"/>
    <TPAppVersion xmlns="7851d254-ce09-43b6-8d90-072588e7901c" xsi:nil="true"/>
    <AcquiredFrom xmlns="7851d254-ce09-43b6-8d90-072588e7901c">Internal MS</AcquiredFrom>
    <IsSearchable xmlns="7851d254-ce09-43b6-8d90-072588e7901c">false</IsSearchable>
    <Downloads xmlns="7851d254-ce09-43b6-8d90-072588e7901c">0</Downloads>
    <TPApplication xmlns="7851d254-ce09-43b6-8d90-072588e7901c" xsi:nil="true"/>
    <TPClientViewer xmlns="7851d254-ce09-43b6-8d90-072588e7901c" xsi:nil="true"/>
    <TPInstallLocation xmlns="7851d254-ce09-43b6-8d90-072588e7901c" xsi:nil="true"/>
    <MachineTranslated xmlns="7851d254-ce09-43b6-8d90-072588e7901c">false</MachineTranslated>
    <SubmitterId xmlns="7851d254-ce09-43b6-8d90-072588e7901c">S-1-10-0-6-35757-842399744</SubmitterId>
    <TPCommandLine xmlns="7851d254-ce09-43b6-8d90-072588e7901c" xsi:nil="true"/>
    <CSXUpdate xmlns="7851d254-ce09-43b6-8d90-072588e7901c">false</CSXUpdate>
    <CSXSubmissionDate xmlns="7851d254-ce09-43b6-8d90-072588e7901c">2010-12-01T11:52:25+00:00</CSXSubmissionDate>
    <BlockPublish xmlns="7851d254-ce09-43b6-8d90-072588e7901c" xsi:nil="true"/>
    <TPComponent xmlns="7851d254-ce09-43b6-8d90-072588e7901c" xsi:nil="true"/>
    <MarketSpecific xmlns="7851d254-ce09-43b6-8d90-072588e7901c" xsi:nil="true"/>
    <LastModifiedDateTime xmlns="7851d254-ce09-43b6-8d90-072588e7901c" xsi:nil="true"/>
    <TPLaunchHelpLinkType xmlns="7851d254-ce09-43b6-8d90-072588e7901c">Template</TPLaunchHelpLinkType>
    <Providers xmlns="7851d254-ce09-43b6-8d90-072588e7901c">1|PN101970717| | </Providers>
    <TimesCloned xmlns="7851d254-ce09-43b6-8d90-072588e7901c" xsi:nil="true"/>
    <UANotes xmlns="7851d254-ce09-43b6-8d90-072588e7901c" xsi:nil="true"/>
    <VoteCount xmlns="7851d254-ce09-43b6-8d90-072588e7901c" xsi:nil="true"/>
    <CSXSubmissionMarket xmlns="7851d254-ce09-43b6-8d90-072588e7901c">2</CSXSubmissionMarket>
    <HandoffToMSDN xmlns="7851d254-ce09-43b6-8d90-072588e7901c" xsi:nil="true"/>
    <AssetExpire xmlns="7851d254-ce09-43b6-8d90-072588e7901c">2100-01-01T00:00:00+00:00</AssetExpire>
    <IntlLangReviewDate xmlns="7851d254-ce09-43b6-8d90-072588e7901c" xsi:nil="true"/>
    <DirectSourceMarket xmlns="7851d254-ce09-43b6-8d90-072588e7901c" xsi:nil="true"/>
    <APEditor xmlns="7851d254-ce09-43b6-8d90-072588e7901c">
      <UserInfo>
        <DisplayName/>
        <AccountId xsi:nil="true"/>
        <AccountType/>
      </UserInfo>
    </APEditor>
    <PrimaryImageGen xmlns="7851d254-ce09-43b6-8d90-072588e7901c">true</PrimaryImageGen>
    <PolicheckWords xmlns="7851d254-ce09-43b6-8d90-072588e7901c" xsi:nil="true"/>
    <Provider xmlns="7851d254-ce09-43b6-8d90-072588e7901c" xsi:nil="true"/>
    <AssetStart xmlns="7851d254-ce09-43b6-8d90-072588e7901c">2010-12-01T11:52:25+00:00</AssetStart>
    <BugNumber xmlns="7851d254-ce09-43b6-8d90-072588e7901c" xsi:nil="true"/>
    <TPExecutable xmlns="7851d254-ce09-43b6-8d90-072588e7901c" xsi:nil="true"/>
    <TPLaunchHelpLink xmlns="7851d254-ce09-43b6-8d90-072588e7901c" xsi:nil="true"/>
    <BusinessGroup xmlns="7851d254-ce09-43b6-8d90-072588e7901c" xsi:nil="true"/>
    <TemplateTemplateType xmlns="7851d254-ce09-43b6-8d90-072588e7901c">PowerPoint 12 Default</TemplateTemplateType>
    <PublishTargets xmlns="7851d254-ce09-43b6-8d90-072588e7901c">OfficeOnline</PublishTargets>
    <ArtSampleDocs xmlns="7851d254-ce09-43b6-8d90-072588e7901c" xsi:nil="true"/>
    <CampaignTagsTaxHTField0 xmlns="7851d254-ce09-43b6-8d90-072588e7901c">
      <Terms xmlns="http://schemas.microsoft.com/office/infopath/2007/PartnerControls"/>
    </CampaignTagsTaxHTField0>
    <LocPublishedDependentAssetsLookup xmlns="7851d254-ce09-43b6-8d90-072588e7901c" xsi:nil="true"/>
    <LocOverallLocStatusLookup xmlns="7851d254-ce09-43b6-8d90-072588e7901c" xsi:nil="true"/>
    <InternalTagsTaxHTField0 xmlns="7851d254-ce09-43b6-8d90-072588e7901c">
      <Terms xmlns="http://schemas.microsoft.com/office/infopath/2007/PartnerControls"/>
    </InternalTagsTaxHTField0>
    <LocComments xmlns="7851d254-ce09-43b6-8d90-072588e7901c" xsi:nil="true"/>
    <LocProcessedForMarketsLookup xmlns="7851d254-ce09-43b6-8d90-072588e7901c" xsi:nil="true"/>
    <ScenarioTagsTaxHTField0 xmlns="7851d254-ce09-43b6-8d90-072588e7901c">
      <Terms xmlns="http://schemas.microsoft.com/office/infopath/2007/PartnerControls"/>
    </ScenarioTagsTaxHTField0>
    <LocLastLocAttemptVersionTypeLookup xmlns="7851d254-ce09-43b6-8d90-072588e7901c" xsi:nil="true"/>
    <LocOverallPublishStatusLookup xmlns="7851d254-ce09-43b6-8d90-072588e7901c" xsi:nil="true"/>
    <LocPublishedLinkedAssetsLookup xmlns="7851d254-ce09-43b6-8d90-072588e7901c" xsi:nil="true"/>
    <TaxCatchAll xmlns="7851d254-ce09-43b6-8d90-072588e7901c"/>
    <LocRecommendedHandoff xmlns="7851d254-ce09-43b6-8d90-072588e7901c" xsi:nil="true"/>
    <LocProcessedForHandoffsLookup xmlns="7851d254-ce09-43b6-8d90-072588e7901c" xsi:nil="true"/>
    <LocOverallHandbackStatusLookup xmlns="7851d254-ce09-43b6-8d90-072588e7901c" xsi:nil="true"/>
    <LocNewPublishedVersionLookup xmlns="7851d254-ce09-43b6-8d90-072588e7901c" xsi:nil="true"/>
    <LocManualTestRequired xmlns="7851d254-ce09-43b6-8d90-072588e7901c" xsi:nil="true"/>
    <LocalizationTagsTaxHTField0 xmlns="7851d254-ce09-43b6-8d90-072588e7901c">
      <Terms xmlns="http://schemas.microsoft.com/office/infopath/2007/PartnerControls"/>
    </LocalizationTagsTaxHTField0>
    <LocLastLocAttemptVersionLookup xmlns="7851d254-ce09-43b6-8d90-072588e7901c">111</LocLastLocAttemptVersionLookup>
    <FeatureTagsTaxHTField0 xmlns="7851d254-ce09-43b6-8d90-072588e7901c">
      <Terms xmlns="http://schemas.microsoft.com/office/infopath/2007/PartnerControls"/>
    </FeatureTagsTaxHTField0>
    <LocOverallPreviewStatusLookup xmlns="7851d254-ce09-43b6-8d90-072588e7901c" xsi:nil="true"/>
    <RecommendationsModifier xmlns="7851d254-ce09-43b6-8d90-072588e7901c" xsi:nil="true"/>
    <OriginalRelease xmlns="7851d254-ce09-43b6-8d90-072588e7901c">14</OriginalRelease>
    <LocMarketGroupTiers2 xmlns="7851d254-ce09-43b6-8d90-072588e7901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B888328A8731147A9E2416CA6C7A65B0400DC6FA6ECFB23F54F9F45EE586A6D0A65" ma:contentTypeVersion="56" ma:contentTypeDescription="Create a new document." ma:contentTypeScope="" ma:versionID="c97688fe8962075e95d1f794ee1b82d8">
  <xsd:schema xmlns:xsd="http://www.w3.org/2001/XMLSchema" xmlns:xs="http://www.w3.org/2001/XMLSchema" xmlns:p="http://schemas.microsoft.com/office/2006/metadata/properties" xmlns:ns2="7851d254-ce09-43b6-8d90-072588e7901c" targetNamespace="http://schemas.microsoft.com/office/2006/metadata/properties" ma:root="true" ma:fieldsID="c225bda33905c745071d9d8b7e170627" ns2:_="">
    <xsd:import namespace="7851d254-ce09-43b6-8d90-072588e7901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51d254-ce09-43b6-8d90-072588e7901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BlockPublish" ma:index="12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3" nillable="true" ma:displayName="Bug Number" ma:default="" ma:internalName="BugNumber" ma:readOnly="false">
      <xsd:simpleType>
        <xsd:restriction base="dms:Text"/>
      </xsd:simpleType>
    </xsd:element>
    <xsd:element name="CampaignTagsTaxHTField0" ma:index="15" nillable="true" ma:taxonomy="true" ma:internalName="CampaignTagsTaxHTField0" ma:taxonomyFieldName="CampaignTags" ma:displayName="Campaigns" ma:readOnly="false" ma:default="" ma:fieldId="{9ebba19d-2be4-461d-87e9-c05e5ebbf568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6" nillable="true" ma:displayName="Client Viewer" ma:default="" ma:internalName="TPClientViewer">
      <xsd:simpleType>
        <xsd:restriction base="dms:Text"/>
      </xsd:simpleType>
    </xsd:element>
    <xsd:element name="ClipArtFilename" ma:index="17" nillable="true" ma:displayName="Clip Art Name" ma:default="" ma:internalName="ClipArtFilename" ma:readOnly="false">
      <xsd:simpleType>
        <xsd:restriction base="dms:Text"/>
      </xsd:simpleType>
    </xsd:element>
    <xsd:element name="TPCommandLine" ma:index="18" nillable="true" ma:displayName="Command Line" ma:default="" ma:internalName="TPCommandLine">
      <xsd:simpleType>
        <xsd:restriction base="dms:Text"/>
      </xsd:simpleType>
    </xsd:element>
    <xsd:element name="TPComponent" ma:index="19" nillable="true" ma:displayName="Component" ma:default="" ma:internalName="TPComponent">
      <xsd:simpleType>
        <xsd:restriction base="dms:Text"/>
      </xsd:simpleType>
    </xsd:element>
    <xsd:element name="ContentItem" ma:index="20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2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5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6" nillable="true" ma:displayName="CSX Submission Market" ma:default="" ma:list="{C164E808-44FA-4F5F-91C3-AF5B09309907}" ma:internalName="CSXSubmissionMarket" ma:readOnly="false" ma:showField="MarketName" ma:web="7851d254-ce09-43b6-8d90-072588e7901c">
      <xsd:simpleType>
        <xsd:restriction base="dms:Lookup"/>
      </xsd:simpleType>
    </xsd:element>
    <xsd:element name="CSXUpdate" ma:index="27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8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29" nillable="true" ma:displayName="Deleted?" ma:default="" ma:internalName="IsDeleted" ma:readOnly="false">
      <xsd:simpleType>
        <xsd:restriction base="dms:Boolean"/>
      </xsd:simpleType>
    </xsd:element>
    <xsd:element name="APDescription" ma:index="30" nillable="true" ma:displayName="Description" ma:default="" ma:internalName="APDescription" ma:readOnly="false">
      <xsd:simpleType>
        <xsd:restriction base="dms:Note"/>
      </xsd:simpleType>
    </xsd:element>
    <xsd:element name="DirectSourceMarket" ma:index="31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2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3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4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5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6" nillable="true" ma:displayName="Editorial Tags" ma:default="" ma:internalName="EditorialTags">
      <xsd:simpleType>
        <xsd:restriction base="dms:Unknown"/>
      </xsd:simpleType>
    </xsd:element>
    <xsd:element name="TPExecutable" ma:index="37" nillable="true" ma:displayName="Executable" ma:default="" ma:internalName="TPExecutable">
      <xsd:simpleType>
        <xsd:restriction base="dms:Text"/>
      </xsd:simpleType>
    </xsd:element>
    <xsd:element name="FeatureTagsTaxHTField0" ma:index="39" nillable="true" ma:taxonomy="true" ma:internalName="FeatureTagsTaxHTField0" ma:taxonomyFieldName="FeatureTags" ma:displayName="Features" ma:readOnly="false" ma:default="" ma:fieldId="{0c66e03a-b58b-4d86-891b-8e445e1562f0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0" nillable="true" ma:displayName="Friendly Name" ma:default="" ma:internalName="TPFriendlyName">
      <xsd:simpleType>
        <xsd:restriction base="dms:Text"/>
      </xsd:simpleType>
    </xsd:element>
    <xsd:element name="FriendlyTitle" ma:index="41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2" nillable="true" ma:displayName="Generate Images?" ma:default="true" ma:internalName="PrimaryImageGen">
      <xsd:simpleType>
        <xsd:restriction base="dms:Boolean"/>
      </xsd:simpleType>
    </xsd:element>
    <xsd:element name="HandoffToMSDN" ma:index="43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4" nillable="true" ma:displayName="InProjectListLookup" ma:list="{AD356C7F-0981-4C41-B229-50D503AAD5E8}" ma:internalName="InProjectListLookup" ma:readOnly="true" ma:showField="InProjectList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5" nillable="true" ma:displayName="Install Location" ma:default="" ma:internalName="TPInstallLocation">
      <xsd:simpleType>
        <xsd:restriction base="dms:Text"/>
      </xsd:simpleType>
    </xsd:element>
    <xsd:element name="InternalTagsTaxHTField0" ma:index="47" nillable="true" ma:taxonomy="true" ma:internalName="InternalTagsTaxHTField0" ma:taxonomyFieldName="InternalTags" ma:displayName="Internal Tags" ma:readOnly="false" ma:default="" ma:fieldId="{575b5594-eef4-4833-b257-601720e535bd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8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49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0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1" nillable="true" ma:displayName="Last Complete Version Lookup" ma:default="" ma:list="{AD356C7F-0981-4C41-B229-50D503AAD5E8}" ma:internalName="LastCompleteVersionLookup" ma:readOnly="true" ma:showField="LastCompleteVersion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2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3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4" nillable="true" ma:displayName="Last Preview Attempt Error" ma:default="" ma:list="{AD356C7F-0981-4C41-B229-50D503AAD5E8}" ma:internalName="LastPreviewErrorLookup" ma:readOnly="true" ma:showField="LastPreviewError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5" nillable="true" ma:displayName="Last Preview Attempt Result" ma:default="" ma:list="{AD356C7F-0981-4C41-B229-50D503AAD5E8}" ma:internalName="LastPreviewResultLookup" ma:readOnly="true" ma:showField="LastPreviewResult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6" nillable="true" ma:displayName="Last Preview Attempted On" ma:default="" ma:list="{AD356C7F-0981-4C41-B229-50D503AAD5E8}" ma:internalName="LastPreviewAttemptDateLookup" ma:readOnly="true" ma:showField="LastPreviewAttemptDate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7" nillable="true" ma:displayName="Last Previewed By" ma:default="" ma:list="{AD356C7F-0981-4C41-B229-50D503AAD5E8}" ma:internalName="LastPreviewedByLookup" ma:readOnly="true" ma:showField="LastPreviewedBy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8" nillable="true" ma:displayName="Last Previewed Date" ma:default="" ma:list="{AD356C7F-0981-4C41-B229-50D503AAD5E8}" ma:internalName="LastPreviewTimeLookup" ma:readOnly="true" ma:showField="LastPreviewTime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59" nillable="true" ma:displayName="Last Previewed Version" ma:default="" ma:list="{AD356C7F-0981-4C41-B229-50D503AAD5E8}" ma:internalName="LastPreviewVersionLookup" ma:readOnly="true" ma:showField="LastPreviewVersion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0" nillable="true" ma:displayName="Last Publish Attempt Error" ma:default="" ma:list="{AD356C7F-0981-4C41-B229-50D503AAD5E8}" ma:internalName="LastPublishErrorLookup" ma:readOnly="true" ma:showField="LastPublishError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1" nillable="true" ma:displayName="Last Publish Attempt Result" ma:default="" ma:list="{AD356C7F-0981-4C41-B229-50D503AAD5E8}" ma:internalName="LastPublishResultLookup" ma:readOnly="true" ma:showField="LastPublishResult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2" nillable="true" ma:displayName="Last Publish Attempted On" ma:default="" ma:list="{AD356C7F-0981-4C41-B229-50D503AAD5E8}" ma:internalName="LastPublishAttemptDateLookup" ma:readOnly="true" ma:showField="LastPublishAttemptDate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3" nillable="true" ma:displayName="Last Published By" ma:default="" ma:list="{AD356C7F-0981-4C41-B229-50D503AAD5E8}" ma:internalName="LastPublishedByLookup" ma:readOnly="true" ma:showField="LastPublishedBy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4" nillable="true" ma:displayName="Last Published Date" ma:default="" ma:list="{AD356C7F-0981-4C41-B229-50D503AAD5E8}" ma:internalName="LastPublishTimeLookup" ma:readOnly="true" ma:showField="LastPublishTime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5" nillable="true" ma:displayName="Last Published Version" ma:default="" ma:list="{AD356C7F-0981-4C41-B229-50D503AAD5E8}" ma:internalName="LastPublishVersionLookup" ma:readOnly="true" ma:showField="LastPublishVersion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6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7" nillable="true" ma:displayName="Legacy Data" ma:default="" ma:internalName="LegacyData" ma:readOnly="false">
      <xsd:simpleType>
        <xsd:restriction base="dms:Note"/>
      </xsd:simpleType>
    </xsd:element>
    <xsd:element name="TPLaunchHelpLink" ma:index="68" nillable="true" ma:displayName="Link to Launch Help Topic" ma:default="" ma:internalName="TPLaunchHelpLink">
      <xsd:simpleType>
        <xsd:restriction base="dms:Text"/>
      </xsd:simpleType>
    </xsd:element>
    <xsd:element name="LocComments" ma:index="69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0" nillable="true" ma:displayName="Loc Last Loc Attempt Version" ma:default="" ma:list="{17F96094-CC23-4712-BE97-DE1DD51648A2}" ma:internalName="LocLastLocAttemptVersionLookup" ma:readOnly="false" ma:showField="LastLocAttemptVersion" ma:web="7851d254-ce09-43b6-8d90-072588e7901c">
      <xsd:simpleType>
        <xsd:restriction base="dms:Lookup"/>
      </xsd:simpleType>
    </xsd:element>
    <xsd:element name="LocLastLocAttemptVersionTypeLookup" ma:index="71" nillable="true" ma:displayName="Loc Last Loc Attempt Version Type" ma:default="" ma:list="{17F96094-CC23-4712-BE97-DE1DD51648A2}" ma:internalName="LocLastLocAttemptVersionTypeLookup" ma:readOnly="true" ma:showField="LastLocAttemptVersionType" ma:web="7851d254-ce09-43b6-8d90-072588e7901c">
      <xsd:simpleType>
        <xsd:restriction base="dms:Lookup"/>
      </xsd:simpleType>
    </xsd:element>
    <xsd:element name="LocManualTestRequired" ma:index="72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3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4" nillable="true" ma:displayName="Loc New Published Version Lookup" ma:default="" ma:list="{17F96094-CC23-4712-BE97-DE1DD51648A2}" ma:internalName="LocNewPublishedVersionLookup" ma:readOnly="true" ma:showField="NewPublishedVersion" ma:web="7851d254-ce09-43b6-8d90-072588e7901c">
      <xsd:simpleType>
        <xsd:restriction base="dms:Lookup"/>
      </xsd:simpleType>
    </xsd:element>
    <xsd:element name="LocOverallHandbackStatusLookup" ma:index="75" nillable="true" ma:displayName="Loc Overall Handback Status" ma:default="" ma:list="{17F96094-CC23-4712-BE97-DE1DD51648A2}" ma:internalName="LocOverallHandbackStatusLookup" ma:readOnly="true" ma:showField="OverallHandbackStatus" ma:web="7851d254-ce09-43b6-8d90-072588e7901c">
      <xsd:simpleType>
        <xsd:restriction base="dms:Lookup"/>
      </xsd:simpleType>
    </xsd:element>
    <xsd:element name="LocOverallLocStatusLookup" ma:index="76" nillable="true" ma:displayName="Loc Overall Localize Status" ma:default="" ma:list="{17F96094-CC23-4712-BE97-DE1DD51648A2}" ma:internalName="LocOverallLocStatusLookup" ma:readOnly="true" ma:showField="OverallLocStatus" ma:web="7851d254-ce09-43b6-8d90-072588e7901c">
      <xsd:simpleType>
        <xsd:restriction base="dms:Lookup"/>
      </xsd:simpleType>
    </xsd:element>
    <xsd:element name="LocOverallPreviewStatusLookup" ma:index="77" nillable="true" ma:displayName="Loc Overall Preview Status" ma:default="" ma:list="{17F96094-CC23-4712-BE97-DE1DD51648A2}" ma:internalName="LocOverallPreviewStatusLookup" ma:readOnly="true" ma:showField="OverallPreviewStatus" ma:web="7851d254-ce09-43b6-8d90-072588e7901c">
      <xsd:simpleType>
        <xsd:restriction base="dms:Lookup"/>
      </xsd:simpleType>
    </xsd:element>
    <xsd:element name="LocOverallPublishStatusLookup" ma:index="78" nillable="true" ma:displayName="Loc Overall Publish Status" ma:default="" ma:list="{17F96094-CC23-4712-BE97-DE1DD51648A2}" ma:internalName="LocOverallPublishStatusLookup" ma:readOnly="true" ma:showField="OverallPublishStatus" ma:web="7851d254-ce09-43b6-8d90-072588e7901c">
      <xsd:simpleType>
        <xsd:restriction base="dms:Lookup"/>
      </xsd:simpleType>
    </xsd:element>
    <xsd:element name="IntlLocPriority" ma:index="79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0" nillable="true" ma:displayName="Loc Processed For Handoffs" ma:default="" ma:list="{17F96094-CC23-4712-BE97-DE1DD51648A2}" ma:internalName="LocProcessedForHandoffsLookup" ma:readOnly="true" ma:showField="ProcessedForHandoffs" ma:web="7851d254-ce09-43b6-8d90-072588e7901c">
      <xsd:simpleType>
        <xsd:restriction base="dms:Lookup"/>
      </xsd:simpleType>
    </xsd:element>
    <xsd:element name="LocProcessedForMarketsLookup" ma:index="81" nillable="true" ma:displayName="Loc Processed For Markets" ma:default="" ma:list="{17F96094-CC23-4712-BE97-DE1DD51648A2}" ma:internalName="LocProcessedForMarketsLookup" ma:readOnly="true" ma:showField="ProcessedForMarkets" ma:web="7851d254-ce09-43b6-8d90-072588e7901c">
      <xsd:simpleType>
        <xsd:restriction base="dms:Lookup"/>
      </xsd:simpleType>
    </xsd:element>
    <xsd:element name="LocPublishedDependentAssetsLookup" ma:index="82" nillable="true" ma:displayName="Loc Published Dependent Assets" ma:default="" ma:list="{17F96094-CC23-4712-BE97-DE1DD51648A2}" ma:internalName="LocPublishedDependentAssetsLookup" ma:readOnly="true" ma:showField="PublishedDependentAssets" ma:web="7851d254-ce09-43b6-8d90-072588e7901c">
      <xsd:simpleType>
        <xsd:restriction base="dms:Lookup"/>
      </xsd:simpleType>
    </xsd:element>
    <xsd:element name="LocPublishedLinkedAssetsLookup" ma:index="83" nillable="true" ma:displayName="Loc Published Linked Assets" ma:default="" ma:list="{17F96094-CC23-4712-BE97-DE1DD51648A2}" ma:internalName="LocPublishedLinkedAssetsLookup" ma:readOnly="true" ma:showField="PublishedLinkedAssets" ma:web="7851d254-ce09-43b6-8d90-072588e7901c">
      <xsd:simpleType>
        <xsd:restriction base="dms:Lookup"/>
      </xsd:simpleType>
    </xsd:element>
    <xsd:element name="LocRecommendedHandoff" ma:index="84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6" nillable="true" ma:taxonomy="true" ma:internalName="LocalizationTagsTaxHTField0" ma:taxonomyFieldName="LocalizationTags" ma:displayName="Localization Tags" ma:readOnly="false" ma:default="" ma:fieldId="{b1ddce1b-f703-4c9f-819c-e88ccecfe8e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7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8" nillable="true" ma:displayName="Manager" ma:hidden="true" ma:internalName="Manager" ma:readOnly="false">
      <xsd:simpleType>
        <xsd:restriction base="dms:Text"/>
      </xsd:simpleType>
    </xsd:element>
    <xsd:element name="Markets" ma:index="89" nillable="true" ma:displayName="Markets" ma:default="" ma:description="Leave blank to show in all markets" ma:list="{C164E808-44FA-4F5F-91C3-AF5B09309907}" ma:internalName="Markets" ma:readOnly="false" ma:showField="MarketName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0" nillable="true" ma:displayName="Milestone" ma:default="" ma:internalName="Milestone" ma:readOnly="false">
      <xsd:simpleType>
        <xsd:restriction base="dms:Unknown"/>
      </xsd:simpleType>
    </xsd:element>
    <xsd:element name="TPNamespace" ma:index="93" nillable="true" ma:displayName="Namespace" ma:default="" ma:internalName="TPNamespace">
      <xsd:simpleType>
        <xsd:restriction base="dms:Text"/>
      </xsd:simpleType>
    </xsd:element>
    <xsd:element name="NumericId" ma:index="94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5" nillable="true" ma:displayName="NumOfRatings" ma:default="" ma:list="{AD356C7F-0981-4C41-B229-50D503AAD5E8}" ma:internalName="NumOfRatingsLookup" ma:readOnly="true" ma:showField="NumOfRatings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6" nillable="true" ma:displayName="OOCacheId" ma:internalName="OOCacheId" ma:readOnly="false">
      <xsd:simpleType>
        <xsd:restriction base="dms:Text"/>
      </xsd:simpleType>
    </xsd:element>
    <xsd:element name="OpenTemplate" ma:index="97" nillable="true" ma:displayName="Open Template" ma:default="true" ma:internalName="OpenTemplate">
      <xsd:simpleType>
        <xsd:restriction base="dms:Boolean"/>
      </xsd:simpleType>
    </xsd:element>
    <xsd:element name="OriginAsset" ma:index="98" nillable="true" ma:displayName="Origin Asset" ma:default="" ma:internalName="OriginAsset" ma:readOnly="false">
      <xsd:simpleType>
        <xsd:restriction base="dms:Text"/>
      </xsd:simpleType>
    </xsd:element>
    <xsd:element name="OriginalRelease" ma:index="99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0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1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2" nillable="true" ma:displayName="Parent Asset Id" ma:default="" ma:internalName="ParentAssetId" ma:readOnly="false">
      <xsd:simpleType>
        <xsd:restriction base="dms:Text"/>
      </xsd:simpleType>
    </xsd:element>
    <xsd:element name="PlannedPubDate" ma:index="103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4" nillable="true" ma:displayName="Policheck Words" ma:default="" ma:internalName="PolicheckWords" ma:readOnly="false">
      <xsd:simpleType>
        <xsd:restriction base="dms:Text"/>
      </xsd:simpleType>
    </xsd:element>
    <xsd:element name="BusinessGroup" ma:index="105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6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7" nillable="true" ma:displayName="Provider" ma:default="" ma:internalName="Provider" ma:readOnly="false">
      <xsd:simpleType>
        <xsd:restriction base="dms:Unknown"/>
      </xsd:simpleType>
    </xsd:element>
    <xsd:element name="Providers" ma:index="108" nillable="true" ma:displayName="Providers" ma:default="" ma:internalName="Providers">
      <xsd:simpleType>
        <xsd:restriction base="dms:Unknown"/>
      </xsd:simpleType>
    </xsd:element>
    <xsd:element name="PublishStatusLookup" ma:index="109" nillable="true" ma:displayName="Publish Status" ma:default="" ma:list="{AD356C7F-0981-4C41-B229-50D503AAD5E8}" ma:internalName="PublishStatusLookup" ma:readOnly="false" ma:showField="PublishStatus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0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1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2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4" nillable="true" ma:taxonomy="true" ma:internalName="ScenarioTagsTaxHTField0" ma:taxonomyFieldName="ScenarioTags" ma:displayName="Scenarios" ma:readOnly="false" ma:default="" ma:fieldId="{3f195d06-aec0-4d35-9b7e-8061da1a1386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6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7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8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19" nillable="true" ma:displayName="Submitter ID" ma:default="" ma:internalName="SubmitterId" ma:readOnly="false">
      <xsd:simpleType>
        <xsd:restriction base="dms:Text"/>
      </xsd:simpleType>
    </xsd:element>
    <xsd:element name="TaxCatchAll" ma:index="120" nillable="true" ma:displayName="Taxonomy Catch All Column" ma:hidden="true" ma:list="{73ff1703-6c3c-47c1-ae53-2bc507bafe3b}" ma:internalName="TaxCatchAll" ma:showField="CatchAllData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1" nillable="true" ma:displayName="Taxonomy Catch All Column1" ma:hidden="true" ma:list="{73ff1703-6c3c-47c1-ae53-2bc507bafe3b}" ma:internalName="TaxCatchAllLabel" ma:readOnly="true" ma:showField="CatchAllDataLabel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2" nillable="true" ma:displayName="Template Status" ma:default="" ma:internalName="TemplateStatus">
      <xsd:simpleType>
        <xsd:restriction base="dms:Unknown"/>
      </xsd:simpleType>
    </xsd:element>
    <xsd:element name="TemplateTemplateType" ma:index="123" nillable="true" ma:displayName="Template Type" ma:default="" ma:internalName="TemplateTemplateType">
      <xsd:simpleType>
        <xsd:restriction base="dms:Unknown"/>
      </xsd:simpleType>
    </xsd:element>
    <xsd:element name="ThumbnailAssetId" ma:index="124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5" nillable="true" ma:displayName="Times Cloned" ma:default="" ma:internalName="TimesCloned" ma:readOnly="false">
      <xsd:simpleType>
        <xsd:restriction base="dms:Number"/>
      </xsd:simpleType>
    </xsd:element>
    <xsd:element name="TrustLevel" ma:index="127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8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29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0" nillable="true" ma:displayName="UA Notes" ma:default="" ma:internalName="UANotes" ma:readOnly="false">
      <xsd:simpleType>
        <xsd:restriction base="dms:Note"/>
      </xsd:simpleType>
    </xsd:element>
    <xsd:element name="TPAppVersion" ma:index="131" nillable="true" ma:displayName="Version" ma:default="" ma:internalName="TPAppVersion">
      <xsd:simpleType>
        <xsd:restriction base="dms:Text"/>
      </xsd:simpleType>
    </xsd:element>
    <xsd:element name="VoteCount" ma:index="132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1" ma:displayName="Content Type"/>
        <xsd:element ref="dc:title" minOccurs="0" maxOccurs="1" ma:index="126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B6200CF-74B9-4374-ADCB-F98EBCA53643}">
  <ds:schemaRefs>
    <ds:schemaRef ds:uri="http://schemas.microsoft.com/office/2006/metadata/properties"/>
    <ds:schemaRef ds:uri="http://schemas.microsoft.com/office/infopath/2007/PartnerControls"/>
    <ds:schemaRef ds:uri="7851d254-ce09-43b6-8d90-072588e7901c"/>
  </ds:schemaRefs>
</ds:datastoreItem>
</file>

<file path=customXml/itemProps2.xml><?xml version="1.0" encoding="utf-8"?>
<ds:datastoreItem xmlns:ds="http://schemas.openxmlformats.org/officeDocument/2006/customXml" ds:itemID="{FF3A0B16-585C-4A6C-A1CF-D94EB03AFA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51d254-ce09-43b6-8d90-072588e790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E06152C-A39C-474D-87FE-649A063B99F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Globalidad</Template>
  <TotalTime>24</TotalTime>
  <Words>193</Words>
  <Application>Microsoft Office PowerPoint</Application>
  <PresentationFormat>Presentazione su schermo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Lucida Handwriting</vt:lpstr>
      <vt:lpstr>Tema de Office</vt:lpstr>
      <vt:lpstr>BUON NATALE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Dirigente Scolastico</dc:creator>
  <cp:lastModifiedBy>Dirigente Scolastico</cp:lastModifiedBy>
  <cp:revision>2</cp:revision>
  <dcterms:created xsi:type="dcterms:W3CDTF">2024-12-16T12:54:01Z</dcterms:created>
  <dcterms:modified xsi:type="dcterms:W3CDTF">2024-12-17T08:59:34Z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0x010100FB888328A8731147A9E2416CA6C7A65B0400DC6FA6ECFB23F54F9F45EE586A6D0A65</vt:lpwstr>
  </property>
  <property fmtid="{D5CDD505-2E9C-101B-9397-08002B2CF9AE}" pid="3" name="ImageGenCounter">
    <vt:i4>0</vt:i4>
  </property>
  <property fmtid="{D5CDD505-2E9C-101B-9397-08002B2CF9AE}" pid="4" name="ImageGenStatus">
    <vt:i4>0</vt:i4>
  </property>
  <property fmtid="{D5CDD505-2E9C-101B-9397-08002B2CF9AE}" pid="5" name="PolicheckStatus">
    <vt:i4>3</vt:i4>
  </property>
  <property fmtid="{D5CDD505-2E9C-101B-9397-08002B2CF9AE}" pid="6" name="Applications">
    <vt:lpwstr>53;#;#407;#</vt:lpwstr>
  </property>
  <property fmtid="{D5CDD505-2E9C-101B-9397-08002B2CF9AE}" pid="7" name="PolicheckCounter">
    <vt:i4>1</vt:i4>
  </property>
  <property fmtid="{D5CDD505-2E9C-101B-9397-08002B2CF9AE}" pid="8" name="ImageGenTimestamp">
    <vt:filetime>2010-12-01T11:52:25Z</vt:filetime>
  </property>
  <property fmtid="{D5CDD505-2E9C-101B-9397-08002B2CF9AE}" pid="9" name="PolicheckTimestamp">
    <vt:filetime>2011-04-28T16:09:11Z</vt:filetime>
  </property>
</Properties>
</file>